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51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42950" y="1122362"/>
            <a:ext cx="84201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38250" y="3602037"/>
            <a:ext cx="74295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675878" y="1709740"/>
            <a:ext cx="8543926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5878" y="4589464"/>
            <a:ext cx="8543926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1037" y="1825625"/>
            <a:ext cx="4210051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82328" y="365125"/>
            <a:ext cx="8543926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2328" y="1681163"/>
            <a:ext cx="4190703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014912" y="1681163"/>
            <a:ext cx="4211341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11339" y="987425"/>
            <a:ext cx="5014914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82328" y="2057400"/>
            <a:ext cx="3194944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211339" y="987425"/>
            <a:ext cx="5014914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81037" y="365125"/>
            <a:ext cx="8543926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81037" y="1825625"/>
            <a:ext cx="8543926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66339" y="6414762"/>
            <a:ext cx="258625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icture 10" descr="Picture 10">
            <a:extLst>
              <a:ext uri="{FF2B5EF4-FFF2-40B4-BE49-F238E27FC236}">
                <a16:creationId xmlns:a16="http://schemas.microsoft.com/office/drawing/2014/main" id="{72A403DE-55CD-4EF0-AC11-C32FD9C7FAB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/>
          </a:blip>
          <a:stretch>
            <a:fillRect/>
          </a:stretch>
        </p:blipFill>
        <p:spPr>
          <a:xfrm>
            <a:off x="8164892" y="6182209"/>
            <a:ext cx="1692526" cy="6266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">
            <a:extLst>
              <a:ext uri="{FF2B5EF4-FFF2-40B4-BE49-F238E27FC236}">
                <a16:creationId xmlns:a16="http://schemas.microsoft.com/office/drawing/2014/main" id="{4288752C-4B4B-4821-B1BF-8D836B37E832}"/>
              </a:ext>
            </a:extLst>
          </p:cNvPr>
          <p:cNvGrpSpPr/>
          <p:nvPr userDrawn="1"/>
        </p:nvGrpSpPr>
        <p:grpSpPr>
          <a:xfrm>
            <a:off x="-75759" y="6026733"/>
            <a:ext cx="3548196" cy="805017"/>
            <a:chOff x="0" y="0"/>
            <a:chExt cx="3548195" cy="805015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E3870D46-50C6-48DE-AE0D-C44B6B52F034}"/>
                </a:ext>
              </a:extLst>
            </p:cNvPr>
            <p:cNvSpPr/>
            <p:nvPr/>
          </p:nvSpPr>
          <p:spPr>
            <a:xfrm>
              <a:off x="113738" y="60987"/>
              <a:ext cx="3229216" cy="744029"/>
            </a:xfrm>
            <a:prstGeom prst="rect">
              <a:avLst/>
            </a:prstGeom>
            <a:blipFill rotWithShape="1">
              <a:blip r:embed="rId1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/>
              <a:endParaRPr/>
            </a:p>
          </p:txBody>
        </p:sp>
        <p:pic>
          <p:nvPicPr>
            <p:cNvPr id="9" name="ICRA@40 Postcard.pdf" descr="ICRA@40 Postcard.pdf">
              <a:extLst>
                <a:ext uri="{FF2B5EF4-FFF2-40B4-BE49-F238E27FC236}">
                  <a16:creationId xmlns:a16="http://schemas.microsoft.com/office/drawing/2014/main" id="{8FC94617-EFE0-4D59-AF50-52ADD1D4E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/>
            </a:blip>
            <a:srcRect b="88259"/>
            <a:stretch>
              <a:fillRect/>
            </a:stretch>
          </p:blipFill>
          <p:spPr>
            <a:xfrm>
              <a:off x="0" y="0"/>
              <a:ext cx="3456614" cy="2898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ICRA@40 Postcard.pdf" descr="ICRA@40 Postcard.pdf">
              <a:extLst>
                <a:ext uri="{FF2B5EF4-FFF2-40B4-BE49-F238E27FC236}">
                  <a16:creationId xmlns:a16="http://schemas.microsoft.com/office/drawing/2014/main" id="{57DE684E-C0A8-476B-A945-46A7D9455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/>
            </a:blip>
            <a:srcRect t="11657" b="62255"/>
            <a:stretch>
              <a:fillRect/>
            </a:stretch>
          </p:blipFill>
          <p:spPr>
            <a:xfrm>
              <a:off x="1887966" y="216851"/>
              <a:ext cx="1660230" cy="3093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1"/>
          <p:cNvSpPr txBox="1"/>
          <p:nvPr/>
        </p:nvSpPr>
        <p:spPr>
          <a:xfrm>
            <a:off x="748050" y="378116"/>
            <a:ext cx="8371800" cy="488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Paper Title in One or Two Lines</a:t>
            </a:r>
          </a:p>
        </p:txBody>
      </p:sp>
      <p:sp>
        <p:nvSpPr>
          <p:cNvPr id="96" name="Rectangle 2"/>
          <p:cNvSpPr txBox="1"/>
          <p:nvPr/>
        </p:nvSpPr>
        <p:spPr>
          <a:xfrm>
            <a:off x="243672" y="2651985"/>
            <a:ext cx="5552401" cy="2676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/>
          <a:p>
            <a:pPr marL="195263" indent="-195263">
              <a:spcBef>
                <a:spcPts val="500"/>
              </a:spcBef>
              <a:buSzPct val="100000"/>
              <a:buFont typeface="Arial"/>
              <a:buChar char="•"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Digest must be prepared and submitted in </a:t>
            </a:r>
            <a:r>
              <a:rPr b="1" dirty="0"/>
              <a:t>MS PowerPoint</a:t>
            </a:r>
            <a:r>
              <a:rPr dirty="0"/>
              <a:t> (no other file format accepted)</a:t>
            </a:r>
            <a:endParaRPr sz="2400" dirty="0"/>
          </a:p>
          <a:p>
            <a:pPr marL="195263" indent="-195263">
              <a:spcBef>
                <a:spcPts val="500"/>
              </a:spcBef>
              <a:buSzPct val="100000"/>
              <a:buFont typeface="Arial"/>
              <a:buChar char="•"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Use Arial 28pt font in bold face for the title</a:t>
            </a:r>
            <a:endParaRPr sz="2400" dirty="0"/>
          </a:p>
          <a:p>
            <a:pPr marL="195263" indent="-195263">
              <a:spcBef>
                <a:spcPts val="500"/>
              </a:spcBef>
              <a:buSzPct val="100000"/>
              <a:buFont typeface="Arial"/>
              <a:buChar char="•"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Use Arial 20pt font bold for the author names  and Arial 20pt font their </a:t>
            </a:r>
            <a:r>
              <a:rPr b="1" i="1" dirty="0"/>
              <a:t>brief</a:t>
            </a:r>
            <a:r>
              <a:rPr dirty="0"/>
              <a:t> affiliations</a:t>
            </a:r>
            <a:endParaRPr sz="2400" dirty="0"/>
          </a:p>
          <a:p>
            <a:pPr marL="195263" indent="-195263">
              <a:spcBef>
                <a:spcPts val="500"/>
              </a:spcBef>
              <a:buSzPct val="100000"/>
              <a:buFont typeface="Arial"/>
              <a:buChar char="•"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3 or 4 bullet points (limit each to </a:t>
            </a:r>
            <a:r>
              <a:rPr b="1" i="1" dirty="0"/>
              <a:t>less than 15</a:t>
            </a:r>
            <a:r>
              <a:rPr dirty="0"/>
              <a:t> words in Arial 20pt font)</a:t>
            </a:r>
            <a:endParaRPr sz="2400" dirty="0"/>
          </a:p>
          <a:p>
            <a:pPr marL="195263" indent="-195263">
              <a:spcBef>
                <a:spcPts val="500"/>
              </a:spcBef>
              <a:buSzPct val="100000"/>
              <a:buFont typeface="Arial"/>
              <a:buChar char="•"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Please do not change the template.</a:t>
            </a:r>
          </a:p>
        </p:txBody>
      </p:sp>
      <p:sp>
        <p:nvSpPr>
          <p:cNvPr id="97" name="Rectangle 3"/>
          <p:cNvSpPr txBox="1"/>
          <p:nvPr/>
        </p:nvSpPr>
        <p:spPr>
          <a:xfrm>
            <a:off x="315680" y="1129325"/>
            <a:ext cx="9057601" cy="1253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 anchor="ctr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FirstName </a:t>
            </a:r>
            <a:r>
              <a:rPr dirty="0" err="1"/>
              <a:t>LastName</a:t>
            </a:r>
            <a:r>
              <a:rPr dirty="0"/>
              <a:t> and FirstName </a:t>
            </a:r>
            <a:r>
              <a:rPr dirty="0" err="1"/>
              <a:t>LastName</a:t>
            </a:r>
            <a:endParaRPr dirty="0"/>
          </a:p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Department Name, University Name, Country</a:t>
            </a:r>
            <a:endParaRPr sz="2400" dirty="0"/>
          </a:p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FirstName </a:t>
            </a:r>
            <a:r>
              <a:rPr dirty="0" err="1"/>
              <a:t>LastName</a:t>
            </a:r>
            <a:r>
              <a:rPr dirty="0"/>
              <a:t> </a:t>
            </a:r>
            <a:br>
              <a:rPr dirty="0"/>
            </a:br>
            <a:r>
              <a:rPr b="0" dirty="0"/>
              <a:t> Department Name, University Name, Country</a:t>
            </a:r>
          </a:p>
        </p:txBody>
      </p:sp>
      <p:grpSp>
        <p:nvGrpSpPr>
          <p:cNvPr id="101" name="Group 2"/>
          <p:cNvGrpSpPr/>
          <p:nvPr/>
        </p:nvGrpSpPr>
        <p:grpSpPr>
          <a:xfrm>
            <a:off x="6479192" y="2645858"/>
            <a:ext cx="3183136" cy="3088275"/>
            <a:chOff x="0" y="0"/>
            <a:chExt cx="3183134" cy="3088273"/>
          </a:xfrm>
        </p:grpSpPr>
        <p:pic>
          <p:nvPicPr>
            <p:cNvPr id="99" name="Picture 1" descr="Picture 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3183135" cy="30882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0" name="Text Box 4"/>
            <p:cNvSpPr txBox="1"/>
            <p:nvPr/>
          </p:nvSpPr>
          <p:spPr>
            <a:xfrm>
              <a:off x="156466" y="1922786"/>
              <a:ext cx="2870201" cy="352823"/>
            </a:xfrm>
            <a:prstGeom prst="rect">
              <a:avLst/>
            </a:prstGeom>
            <a:solidFill>
              <a:srgbClr val="E7E6E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ctr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Place your figure here 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A4 Paper (210x297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Tamim Asfour</cp:lastModifiedBy>
  <cp:revision>1</cp:revision>
  <dcterms:modified xsi:type="dcterms:W3CDTF">2024-07-16T15:11:31Z</dcterms:modified>
</cp:coreProperties>
</file>